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950075" cy="9236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77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48A87A34-81AB-432B-8DAE-1953F412C126}" type="datetimeFigureOut">
              <a:rPr lang="en-US" dirty="0"/>
              <a:pPr/>
              <a:t>3/19/2019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3/19/2019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3/19/2019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3/19/2019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3/19/2019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3/19/2019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3/19/2019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3/19/2019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6</a:t>
            </a:r>
          </a:p>
          <a:p>
            <a:pPr lvl="6"/>
            <a:r>
              <a:rPr lang="en-US" dirty="0"/>
              <a:t>7</a:t>
            </a:r>
          </a:p>
          <a:p>
            <a:pPr lvl="7"/>
            <a:r>
              <a:rPr lang="en-US" dirty="0"/>
              <a:t>8</a:t>
            </a:r>
          </a:p>
          <a:p>
            <a:pPr lvl="8"/>
            <a:r>
              <a:rPr lang="en-US" dirty="0"/>
              <a:t>9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3/19/2019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prezi.com/enz_f-jnzyqk/satire-lesson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EYyuo7gm-aQ" TargetMode="External"/><Relationship Id="rId2" Type="http://schemas.openxmlformats.org/officeDocument/2006/relationships/hyperlink" Target="https://www.youtube.com/watch?v=A8WIBv3erj8&amp;t=64s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1Se8PVZdfPg&amp;app=desktop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22834-0236-4DEC-B026-01C633DA5B8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What is Satire?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BB0098-C6EA-4D65-8E3C-3811E4DBE6A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9847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329E52-9533-4FAA-B3ED-9080C2613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general description: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8F2DA6-EB65-4388-BE89-F856EFE09C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https://prezi.com/enz_f-jnzyqk/satire-lesson/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66943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9CFBD9-D05E-4A6C-A54C-A1DE71DE3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AD6A3-87EB-4599-AB19-4DE8B7B8E3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Totino’s Pizza Rolls</a:t>
            </a:r>
          </a:p>
          <a:p>
            <a:pPr marL="0" indent="0">
              <a:buNone/>
            </a:pPr>
            <a:r>
              <a:rPr lang="en-US" dirty="0">
                <a:hlinkClick r:id="rId2"/>
              </a:rPr>
              <a:t>https://www.youtube.com/watch?v=A8WIBv3erj8&amp;t=64s</a:t>
            </a:r>
            <a:endParaRPr lang="en-US" dirty="0"/>
          </a:p>
          <a:p>
            <a:r>
              <a:rPr lang="en-US" dirty="0"/>
              <a:t>Star Wars Toys</a:t>
            </a:r>
          </a:p>
          <a:p>
            <a:pPr marL="0" indent="0">
              <a:buNone/>
            </a:pPr>
            <a:r>
              <a:rPr lang="en-US" dirty="0">
                <a:hlinkClick r:id="rId3"/>
              </a:rPr>
              <a:t>https://www.youtube.com/watch?v=EYyuo7gm-aQ</a:t>
            </a:r>
            <a:endParaRPr lang="en-US" dirty="0"/>
          </a:p>
          <a:p>
            <a:r>
              <a:rPr lang="en-US" dirty="0"/>
              <a:t>President Barbie</a:t>
            </a:r>
          </a:p>
          <a:p>
            <a:pPr marL="0" indent="0">
              <a:buNone/>
            </a:pPr>
            <a:r>
              <a:rPr lang="en-US" dirty="0">
                <a:hlinkClick r:id="rId4"/>
              </a:rPr>
              <a:t>https://www.youtube.com/watch?v=1Se8PVZdfPg&amp;app=desktop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4055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2C3AA-92AD-4DC9-92F3-BC87BCA97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create satire: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C3AF05-28C3-4DBF-9716-B1E8205B1E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1. Identify a target.</a:t>
            </a:r>
          </a:p>
          <a:p>
            <a:pPr lvl="1"/>
            <a:r>
              <a:rPr lang="en-US" dirty="0"/>
              <a:t>What is something in our culture/society that </a:t>
            </a:r>
            <a:r>
              <a:rPr lang="en-US"/>
              <a:t>is ridiculous and </a:t>
            </a:r>
            <a:r>
              <a:rPr lang="en-US" dirty="0"/>
              <a:t>needs change?</a:t>
            </a:r>
          </a:p>
          <a:p>
            <a:r>
              <a:rPr lang="en-US" dirty="0"/>
              <a:t>2. Identify aspects of that target worthy of ridicule.</a:t>
            </a:r>
          </a:p>
          <a:p>
            <a:r>
              <a:rPr lang="en-US" dirty="0"/>
              <a:t>3. Use the satirical techniques (exaggeration, understatement, incongruity, absurdity, irony and parody) to call attention to those aspects.</a:t>
            </a:r>
          </a:p>
          <a:p>
            <a:pPr lvl="1"/>
            <a:r>
              <a:rPr lang="en-US" dirty="0"/>
              <a:t>Be appropriate, but look for something to point out in a silly way. Take the hateful passion out of the topic and replace it with silly. </a:t>
            </a:r>
          </a:p>
        </p:txBody>
      </p:sp>
    </p:spTree>
    <p:extLst>
      <p:ext uri="{BB962C8B-B14F-4D97-AF65-F5344CB8AC3E}">
        <p14:creationId xmlns:p14="http://schemas.microsoft.com/office/powerpoint/2010/main" val="35578700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CFBE1-F1B0-4BE1-92FA-85293A036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Look </a:t>
            </a:r>
            <a:r>
              <a:rPr lang="en-US"/>
              <a:t>at this cartoon:</a:t>
            </a:r>
            <a:endParaRPr lang="en-US" dirty="0"/>
          </a:p>
        </p:txBody>
      </p:sp>
      <p:pic>
        <p:nvPicPr>
          <p:cNvPr id="1028" name="Picture 4" descr="https://kimberlybrown22.files.wordpress.com/2011/12/8389_blog-gif1.jpg?w=652">
            <a:extLst>
              <a:ext uri="{FF2B5EF4-FFF2-40B4-BE49-F238E27FC236}">
                <a16:creationId xmlns:a16="http://schemas.microsoft.com/office/drawing/2014/main" id="{00592DCA-98A4-4060-845B-83E8FFF9499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8969" y="1427162"/>
            <a:ext cx="5080000" cy="400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14265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CFEEB-A7FE-441B-BD69-D29429CEC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 light of the college acceptance scandal.</a:t>
            </a:r>
          </a:p>
        </p:txBody>
      </p:sp>
      <p:pic>
        <p:nvPicPr>
          <p:cNvPr id="1026" name="Picture 2" descr="Image result for political cartoons">
            <a:extLst>
              <a:ext uri="{FF2B5EF4-FFF2-40B4-BE49-F238E27FC236}">
                <a16:creationId xmlns:a16="http://schemas.microsoft.com/office/drawing/2014/main" id="{9F75B34F-314D-4705-99EB-C8FAF876E94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969" y="1427162"/>
            <a:ext cx="6096000" cy="400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49811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E9D9F-421B-4B1F-B33E-D81914FA2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Classroom magazines image">
            <a:extLst>
              <a:ext uri="{FF2B5EF4-FFF2-40B4-BE49-F238E27FC236}">
                <a16:creationId xmlns:a16="http://schemas.microsoft.com/office/drawing/2014/main" id="{091AA367-E920-4381-8C32-3F008AA96C6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8100" y="952220"/>
            <a:ext cx="6281738" cy="4950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00167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82498-6AB1-447B-8229-0ECC89FD2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Classroom magazines image">
            <a:extLst>
              <a:ext uri="{FF2B5EF4-FFF2-40B4-BE49-F238E27FC236}">
                <a16:creationId xmlns:a16="http://schemas.microsoft.com/office/drawing/2014/main" id="{0F9BDD84-5C6A-4013-9946-CF5E2DC92DB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8100" y="975660"/>
            <a:ext cx="6281738" cy="4903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61525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BE39ED-0CAA-4004-9460-42E6A3FF3B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Classroom magazines image">
            <a:extLst>
              <a:ext uri="{FF2B5EF4-FFF2-40B4-BE49-F238E27FC236}">
                <a16:creationId xmlns:a16="http://schemas.microsoft.com/office/drawing/2014/main" id="{CFE2BD9B-CBB9-47EE-946B-CCFD7AFE979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8100" y="1130359"/>
            <a:ext cx="6281738" cy="4594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68157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93E4E-376B-4141-96F8-48D1F1590B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F8CFC7-04FE-401B-A612-DA43E46946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733506"/>
      </p:ext>
    </p:extLst>
  </p:cSld>
  <p:clrMapOvr>
    <a:masterClrMapping/>
  </p:clrMapOvr>
</p:sld>
</file>

<file path=ppt/theme/theme1.xml><?xml version="1.0" encoding="utf-8"?>
<a:theme xmlns:a="http://schemas.openxmlformats.org/drawingml/2006/main" name="Atlas">
  <a:themeElements>
    <a:clrScheme name="Atlas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10B6F4"/>
      </a:accent1>
      <a:accent2>
        <a:srgbClr val="3C78C3"/>
      </a:accent2>
      <a:accent3>
        <a:srgbClr val="9F52D0"/>
      </a:accent3>
      <a:accent4>
        <a:srgbClr val="D64198"/>
      </a:accent4>
      <a:accent5>
        <a:srgbClr val="DA2228"/>
      </a:accent5>
      <a:accent6>
        <a:srgbClr val="F18318"/>
      </a:accent6>
      <a:hlink>
        <a:srgbClr val="38DDEC"/>
      </a:hlink>
      <a:folHlink>
        <a:srgbClr val="A8DEE8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C0CB9708-C445-4049-9D7F-4C8684E69AF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TM16401371[[fn=Atlas]]</Template>
  <TotalTime>2722</TotalTime>
  <Words>182</Words>
  <Application>Microsoft Office PowerPoint</Application>
  <PresentationFormat>Widescreen</PresentationFormat>
  <Paragraphs>18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Calibri Light</vt:lpstr>
      <vt:lpstr>Rockwell</vt:lpstr>
      <vt:lpstr>Wingdings</vt:lpstr>
      <vt:lpstr>Atlas</vt:lpstr>
      <vt:lpstr>What is Satire?</vt:lpstr>
      <vt:lpstr>A general description:</vt:lpstr>
      <vt:lpstr>Examples:</vt:lpstr>
      <vt:lpstr>How to create satire:</vt:lpstr>
      <vt:lpstr>Look at this cartoon:</vt:lpstr>
      <vt:lpstr>In light of the college acceptance scandal.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Satire?</dc:title>
  <dc:creator>Tara Bunner</dc:creator>
  <cp:lastModifiedBy>Tara Bunner</cp:lastModifiedBy>
  <cp:revision>6</cp:revision>
  <cp:lastPrinted>2019-03-19T14:18:42Z</cp:lastPrinted>
  <dcterms:created xsi:type="dcterms:W3CDTF">2018-02-12T22:09:35Z</dcterms:created>
  <dcterms:modified xsi:type="dcterms:W3CDTF">2019-03-19T15:25:24Z</dcterms:modified>
</cp:coreProperties>
</file>